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9D56-A7FD-7A0A-02B0-3DACBC585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9992B-9328-96FC-324D-522440EFD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C040A-14C0-8D19-7BB7-F29719B3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370AE-7FDD-730F-4F6F-02338513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0156-F465-BA99-486D-9BD23E34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7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C8F5-6B0E-9493-C1E4-4D2751DB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CBBCA-7323-FDBA-5CA4-71DB5A26F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F543-B7C7-5124-CD4D-856727B6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090F1-0AFA-B11E-D07F-93E43107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B87E-C885-F1E0-A17E-AC0C92A2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80484-2325-DDAC-C832-C63051819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4A504-FCF4-5B1F-855A-6B089A13F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F67A-0305-CB9B-8E16-C0A12522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D2B1-7496-89D8-4CA5-D4F022D3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8A67F-2731-687C-14DB-054A2CB3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5969-340F-6859-069B-EFCDDAE5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C365-811C-919C-1A39-237D5D2A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E8B75-0990-888A-CC5E-428EF21FF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581E0-489A-C555-37FE-18D682BF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E7906-5BB3-E3C6-B9D3-B2FE4C6E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F45D-D8FA-EB24-918D-CF0A97F2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C9E9F-45BB-0CF9-2C28-F23D3C2A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BFA0F-57AE-3BA6-86A0-71151796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A8789-FE59-ED99-67AE-4CA66BFD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5686-871A-5DAF-2ADC-F81280DC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3636-CC52-8B17-DF8E-66B71512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818E4-523C-CE47-962F-BB9FFC856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278A3-E7FD-B866-23A2-7359E48AD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F3A5F-38AB-C7D4-2115-A2662B8F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BFC1A-6DD2-AA7F-4EB1-505D9057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0012-34FA-51B1-3B27-1B0E85C2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9F46A-E6BD-FE1F-4715-F55C9AEF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B8034-B0C3-984E-58A5-F15B1AEDD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B821D-A6B9-3E05-BF50-823C11936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D8D27-3081-6CE5-56A2-F910DB0D71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7AA0F-351D-BA12-A5B6-609EF4B0F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F13729-5AC1-7A14-42F8-D0B42D16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D77CD-9B1A-20AF-68E7-D9DDF395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861C94-2815-9C65-26C0-23A13551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F21D-A99B-E94B-5156-AD52CB8C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16210-F2DD-EE27-1DAF-CE4E3270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CFEA2-6B1F-7867-40D4-7E62BCAF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147D9-8975-539F-43FB-9854EC59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D9E11-A50D-D3C5-84E7-6FEC7BDC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F0E61-119B-1D9A-BD32-CAC119A7E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A5E4E-7951-5949-5AEC-9D56C8C4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9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A139-AC5A-A97E-EDCC-E48FA159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044D-4834-3760-6CE4-F37EA08BF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30821-0B59-0956-DD88-0228BC035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A25C6-5494-03BF-F75C-8E5401B88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F2149-4E96-945F-87DA-20864593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9D51D-4DE6-F3CB-73D0-0D852E5D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4360-0CBD-647C-D1C7-97A7528F6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6345B-260E-D67E-65D0-A28DB07077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0B3F5-DA41-58EA-4CC1-544EE4B14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7141C-89FE-A563-DCA7-B1602724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3506C-D147-DDE7-6CD3-083451AF8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51BDE-850D-34F3-707A-271BDFC7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B32B0-9DD6-C29C-CD7D-023787313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CEBA-658C-72C4-CB06-CA95C51E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DBB4-F5FF-8D3B-7E03-A0E4A0204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1D83D-2495-42B3-8E33-73C0C7DE154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9D153-4DDE-001B-33BC-139D910E9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691CF-A999-D9CA-1581-C3B2663B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8A20A-702E-41C1-B9C4-60F7C472D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9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790-B359-A66F-3D20-BE213E5C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EED964-56B9-3AEC-EFEB-5913722708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20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6F0F-9D00-B97E-D68E-355D8EF0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9DCFE3-3788-D21A-A830-DAD601195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2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F98-148B-5A35-E939-048B6A98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0FE3E07-89DA-0953-8CED-6835B295D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2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9CA3-E0A2-933F-38FD-660EA517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47991F-207F-483D-52B7-B52797B87A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2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F1A6-6915-A5B0-4715-752C0698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C09A307-E64E-1084-2D23-BBB077473A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4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3FEB-D20E-E2E2-BEE1-29046670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2717CDF-DFE6-2C31-DE65-2D93FA6CED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5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41C6-18E4-08C0-EB6A-ED1F5B1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CF14255-03C1-E272-59EA-66661DB5DC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9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B662-00CC-6B2E-A7CD-1AC6F02B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26B76E0-459A-7211-10CC-F2669C7BB9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1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9B12-2375-0982-D5C2-17FAE4D1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B9752CE-F06E-975B-4ADE-A21172E52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44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D2D5-A592-2D58-3234-172C8560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68A0D74-A0CE-4EB8-A894-3108BB284C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8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3E8C-4346-0729-1AD3-D3CED675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1D756D8-AC71-A42C-07C6-8A1A5A7DD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FDE6-F1D5-CD46-C1FB-3DC329E0E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8B0172-5C79-C027-2240-251117D6C1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38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81F1-C8C4-13AB-A911-4CD47F2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D1020B0-36BA-700B-2F03-BA3554542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3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34A-BF5B-3886-1769-0D96942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EBC3F4E-02A4-C3CE-1AD8-1FCBC85D13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3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F5FE-2065-49B2-D284-582EC4E3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BB56A1D-73F7-C3CD-DE72-40B9300407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4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4E97-D03D-BD5C-356B-B5DB423A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63C4813-6783-A043-669D-CBB06F278F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1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35E3-8F1F-DC72-0FB2-023561F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2708230-F0CE-B19D-6541-822C93205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5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CB5C-277A-C018-A75D-451BE367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F3843BD-A193-13F3-1F40-5F34F5813E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311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787B-FAC7-B9D9-4DF0-0BB8DCD3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F1CB27B-992F-CD20-E17A-A87D81B18B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6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A203-B46C-747E-601A-B825D28D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6700B8D-A7C2-039F-C12F-EF2D1C859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8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F69C-F05E-D29E-4E5B-ED207D30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C79C401-EC35-B436-CF4F-56825D181D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1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8745-AB56-3D37-BE52-0CF47B3B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ACD2441-77CE-8167-FF15-3FC30AEB49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5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0BEF-2124-268C-5732-123B44C3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474AE4-274E-8AB0-0F59-4921F81C7F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9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72EA-B209-3645-A8E6-3C5E4714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006CE9A5-9F3A-1F62-6AAD-A940DE2126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08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1111-1C5C-C98F-EDA5-E77EADA8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1DDB53E-18E6-B197-B663-79616A7F16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00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F05F-8789-7E3B-F770-B7AF77A6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FE32D2B1-DE7F-23C5-1169-E83C823B66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36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C361-B362-2153-BA27-B7A45A7E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F5D6AAB-0BE8-64AF-A23B-6CA67A76E4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649F-F02E-6831-FA19-F86FE2A7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23FA52EA-8B77-E926-9CCD-0DE356704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47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E3BD-32DC-F6E8-567D-FFB4A940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313B2A80-86F6-5597-921A-3B3CF9814A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8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15B4-8887-193B-1E19-2A74E981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63236705-2045-D07C-2DE8-D05C7478F8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25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C22A-5D2F-B2A4-E263-CB9D4DF4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C7B83E98-779F-92D8-9C38-1372D78B2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7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60A4-3B39-3F66-A503-F552D57B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01E1E22-E1F0-0FAF-3BE4-AE8AA8851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6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E15-1E84-3FA0-AB0B-A8295998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50DBF6-F5B5-BE54-81B4-1E18296194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30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02C8-BA0D-F930-B19A-970B1162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9EC61D-B7B5-EEFD-6623-F08B56C02E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7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6CB1-C951-F043-D42A-ADF9F421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D1EC2C-4E54-16E1-A858-96F3DBC4D5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32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101B-6B8B-D66F-EBB7-1C7316FD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BC551ED-BBAE-09A9-BD99-23A302EFC3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01CC-3C7D-6A8D-8D87-F9B87F7B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ED66F0E-1FF6-218E-8AB4-D3120C9758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1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40B5-62A8-1F20-3C2A-AA62D24A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413B-C5E4-367F-1CCD-0E07D3E66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8B5CE3-A837-4476-1C40-9DEB342A2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3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1</cp:revision>
  <dcterms:created xsi:type="dcterms:W3CDTF">2024-04-29T15:17:25Z</dcterms:created>
  <dcterms:modified xsi:type="dcterms:W3CDTF">2024-04-29T15:26:40Z</dcterms:modified>
</cp:coreProperties>
</file>